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7E8F-407C-4A6F-99E4-13E221C47B9A}" type="datetimeFigureOut">
              <a:rPr lang="es-CO" smtClean="0"/>
              <a:t>09/06/2015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9A08-F019-4D83-B34F-B9A518FDD3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611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7E8F-407C-4A6F-99E4-13E221C47B9A}" type="datetimeFigureOut">
              <a:rPr lang="es-CO" smtClean="0"/>
              <a:t>09/06/2015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9A08-F019-4D83-B34F-B9A518FDD3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047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7E8F-407C-4A6F-99E4-13E221C47B9A}" type="datetimeFigureOut">
              <a:rPr lang="es-CO" smtClean="0"/>
              <a:t>09/06/2015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9A08-F019-4D83-B34F-B9A518FDD3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173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7E8F-407C-4A6F-99E4-13E221C47B9A}" type="datetimeFigureOut">
              <a:rPr lang="es-CO" smtClean="0"/>
              <a:t>09/06/2015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9A08-F019-4D83-B34F-B9A518FDD3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23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7E8F-407C-4A6F-99E4-13E221C47B9A}" type="datetimeFigureOut">
              <a:rPr lang="es-CO" smtClean="0"/>
              <a:t>09/06/2015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9A08-F019-4D83-B34F-B9A518FDD3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923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7E8F-407C-4A6F-99E4-13E221C47B9A}" type="datetimeFigureOut">
              <a:rPr lang="es-CO" smtClean="0"/>
              <a:t>09/06/2015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9A08-F019-4D83-B34F-B9A518FDD3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202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7E8F-407C-4A6F-99E4-13E221C47B9A}" type="datetimeFigureOut">
              <a:rPr lang="es-CO" smtClean="0"/>
              <a:t>09/06/2015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9A08-F019-4D83-B34F-B9A518FDD3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494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7E8F-407C-4A6F-99E4-13E221C47B9A}" type="datetimeFigureOut">
              <a:rPr lang="es-CO" smtClean="0"/>
              <a:t>09/06/2015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9A08-F019-4D83-B34F-B9A518FDD3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830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7E8F-407C-4A6F-99E4-13E221C47B9A}" type="datetimeFigureOut">
              <a:rPr lang="es-CO" smtClean="0"/>
              <a:t>09/06/2015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9A08-F019-4D83-B34F-B9A518FDD3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90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7E8F-407C-4A6F-99E4-13E221C47B9A}" type="datetimeFigureOut">
              <a:rPr lang="es-CO" smtClean="0"/>
              <a:t>09/06/2015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9A08-F019-4D83-B34F-B9A518FDD3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335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7E8F-407C-4A6F-99E4-13E221C47B9A}" type="datetimeFigureOut">
              <a:rPr lang="es-CO" smtClean="0"/>
              <a:t>09/06/2015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9A08-F019-4D83-B34F-B9A518FDD3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689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87E8F-407C-4A6F-99E4-13E221C47B9A}" type="datetimeFigureOut">
              <a:rPr lang="es-CO" smtClean="0"/>
              <a:t>09/06/2015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F9A08-F019-4D83-B34F-B9A518FDD3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966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solidFill>
                  <a:srgbClr val="FF0000"/>
                </a:solidFill>
              </a:rPr>
              <a:t>ASIGNACION DEL </a:t>
            </a:r>
            <a:r>
              <a:rPr lang="es-CO" sz="2800" dirty="0" smtClean="0">
                <a:solidFill>
                  <a:srgbClr val="FF0000"/>
                </a:solidFill>
              </a:rPr>
              <a:t>TÍTULO O NOMBRE A UN PROYECTO EMPRESARIAL</a:t>
            </a:r>
            <a:endParaRPr lang="es-CO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t="21060" r="45722" b="11187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3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3" t="23777" r="43176" b="2042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6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58560" r="53260" b="17708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2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 smtClean="0">
                <a:solidFill>
                  <a:srgbClr val="FF0000"/>
                </a:solidFill>
              </a:rPr>
              <a:t>Conclusiones:</a:t>
            </a:r>
          </a:p>
          <a:p>
            <a:pPr marL="0" indent="0">
              <a:buNone/>
            </a:pPr>
            <a:endParaRPr lang="es-CO" sz="2400" dirty="0"/>
          </a:p>
          <a:p>
            <a:r>
              <a:rPr lang="es-CO" sz="2400" dirty="0" smtClean="0">
                <a:solidFill>
                  <a:srgbClr val="002060"/>
                </a:solidFill>
              </a:rPr>
              <a:t>La introducción contiene una visión general del tema investigado</a:t>
            </a:r>
            <a:r>
              <a:rPr lang="es-CO" sz="2400" dirty="0" smtClean="0">
                <a:solidFill>
                  <a:srgbClr val="002060"/>
                </a:solidFill>
              </a:rPr>
              <a:t>.</a:t>
            </a:r>
          </a:p>
          <a:p>
            <a:endParaRPr lang="es-CO" sz="2400" dirty="0" smtClean="0">
              <a:solidFill>
                <a:srgbClr val="002060"/>
              </a:solidFill>
            </a:endParaRPr>
          </a:p>
          <a:p>
            <a:r>
              <a:rPr lang="es-CO" sz="2400" dirty="0" smtClean="0">
                <a:solidFill>
                  <a:srgbClr val="002060"/>
                </a:solidFill>
              </a:rPr>
              <a:t>Nos hace penetrar en lo que encontramos al leer el trabajo</a:t>
            </a:r>
            <a:r>
              <a:rPr lang="es-CO" sz="2400" dirty="0" smtClean="0">
                <a:solidFill>
                  <a:srgbClr val="002060"/>
                </a:solidFill>
              </a:rPr>
              <a:t>.</a:t>
            </a:r>
          </a:p>
          <a:p>
            <a:endParaRPr lang="es-CO" sz="2400" dirty="0" smtClean="0">
              <a:solidFill>
                <a:srgbClr val="002060"/>
              </a:solidFill>
            </a:endParaRPr>
          </a:p>
          <a:p>
            <a:r>
              <a:rPr lang="es-CO" sz="2400" dirty="0" smtClean="0">
                <a:solidFill>
                  <a:srgbClr val="002060"/>
                </a:solidFill>
              </a:rPr>
              <a:t>Se recomienda  que la introducción se redacte después de terminar el trabajo de investigación.</a:t>
            </a:r>
          </a:p>
          <a:p>
            <a:pPr marL="0" indent="0">
              <a:buNone/>
            </a:pP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7334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sz="2400" dirty="0" smtClean="0">
                <a:solidFill>
                  <a:srgbClr val="FF0000"/>
                </a:solidFill>
              </a:rPr>
              <a:t>Fuente</a:t>
            </a:r>
          </a:p>
          <a:p>
            <a:pPr marL="0" indent="0" algn="ctr">
              <a:buNone/>
            </a:pPr>
            <a:endParaRPr lang="es-CO" sz="2400" dirty="0">
              <a:solidFill>
                <a:srgbClr val="FF0000"/>
              </a:solidFill>
            </a:endParaRPr>
          </a:p>
          <a:p>
            <a:pPr algn="just"/>
            <a:r>
              <a:rPr lang="es-CO" sz="2400" dirty="0" err="1" smtClean="0">
                <a:solidFill>
                  <a:srgbClr val="002060"/>
                </a:solidFill>
              </a:rPr>
              <a:t>Ortíz</a:t>
            </a:r>
            <a:r>
              <a:rPr lang="es-CO" sz="2400" dirty="0">
                <a:solidFill>
                  <a:srgbClr val="002060"/>
                </a:solidFill>
              </a:rPr>
              <a:t> </a:t>
            </a:r>
            <a:r>
              <a:rPr lang="es-CO" sz="2400" dirty="0" smtClean="0">
                <a:solidFill>
                  <a:srgbClr val="002060"/>
                </a:solidFill>
              </a:rPr>
              <a:t>Ximena. http://es.slideshare.net/</a:t>
            </a:r>
            <a:r>
              <a:rPr lang="es-CO" sz="2400" dirty="0" err="1" smtClean="0">
                <a:solidFill>
                  <a:srgbClr val="002060"/>
                </a:solidFill>
              </a:rPr>
              <a:t>ortizximena</a:t>
            </a:r>
            <a:r>
              <a:rPr lang="es-CO" sz="2400" dirty="0" smtClean="0">
                <a:solidFill>
                  <a:srgbClr val="002060"/>
                </a:solidFill>
              </a:rPr>
              <a:t>/como-hacer-introducción.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127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400" dirty="0" smtClean="0">
                <a:solidFill>
                  <a:srgbClr val="002060"/>
                </a:solidFill>
              </a:rPr>
              <a:t>Cuando por primera vez se asigna el título al proyecto empresarial es conveniente mencionar el producto (bien o servicio) y el nombre de la empresa que lo va a proporcionar . Así por ejemplo:</a:t>
            </a:r>
          </a:p>
          <a:p>
            <a:pPr marL="0" indent="0">
              <a:buNone/>
            </a:pPr>
            <a:endParaRPr lang="es-CO" sz="2400" dirty="0"/>
          </a:p>
          <a:p>
            <a:pPr algn="just">
              <a:buFont typeface="Wingdings" pitchFamily="2" charset="2"/>
              <a:buChar char="Ø"/>
            </a:pPr>
            <a:r>
              <a:rPr lang="es-CO" sz="2400" dirty="0" smtClean="0">
                <a:solidFill>
                  <a:srgbClr val="002060"/>
                </a:solidFill>
              </a:rPr>
              <a:t>Ampliación de la cobertura del </a:t>
            </a:r>
            <a:r>
              <a:rPr lang="es-CO" sz="2400" i="1" dirty="0" smtClean="0">
                <a:solidFill>
                  <a:srgbClr val="002060"/>
                </a:solidFill>
              </a:rPr>
              <a:t>servicio educativo </a:t>
            </a:r>
            <a:r>
              <a:rPr lang="es-CO" sz="2400" dirty="0" smtClean="0">
                <a:solidFill>
                  <a:srgbClr val="002060"/>
                </a:solidFill>
              </a:rPr>
              <a:t>(producto) de la escuela </a:t>
            </a:r>
            <a:r>
              <a:rPr lang="es-CO" sz="2400" i="1" dirty="0" smtClean="0">
                <a:solidFill>
                  <a:srgbClr val="002060"/>
                </a:solidFill>
              </a:rPr>
              <a:t>Camilo Torres </a:t>
            </a:r>
            <a:r>
              <a:rPr lang="es-CO" sz="2400" dirty="0" smtClean="0">
                <a:solidFill>
                  <a:srgbClr val="002060"/>
                </a:solidFill>
              </a:rPr>
              <a:t>(empresa</a:t>
            </a:r>
            <a:r>
              <a:rPr lang="es-CO" sz="2400" dirty="0" smtClean="0">
                <a:solidFill>
                  <a:srgbClr val="002060"/>
                </a:solidFill>
              </a:rPr>
              <a:t>).</a:t>
            </a:r>
          </a:p>
          <a:p>
            <a:pPr algn="just">
              <a:buFont typeface="Wingdings" pitchFamily="2" charset="2"/>
              <a:buChar char="Ø"/>
            </a:pPr>
            <a:endParaRPr lang="es-CO" sz="24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s-CO" sz="2400" dirty="0" smtClean="0">
                <a:solidFill>
                  <a:srgbClr val="002060"/>
                </a:solidFill>
              </a:rPr>
              <a:t>Mejoramiento de la </a:t>
            </a:r>
            <a:r>
              <a:rPr lang="es-CO" sz="2400" i="1" dirty="0" smtClean="0">
                <a:solidFill>
                  <a:srgbClr val="002060"/>
                </a:solidFill>
              </a:rPr>
              <a:t>calidad de agua </a:t>
            </a:r>
            <a:r>
              <a:rPr lang="es-CO" sz="2400" dirty="0" smtClean="0">
                <a:solidFill>
                  <a:srgbClr val="002060"/>
                </a:solidFill>
              </a:rPr>
              <a:t>(producto) </a:t>
            </a:r>
            <a:r>
              <a:rPr lang="es-CO" sz="2400" i="1" dirty="0" smtClean="0">
                <a:solidFill>
                  <a:srgbClr val="002060"/>
                </a:solidFill>
              </a:rPr>
              <a:t>de la Empresa de Servicios Públicos de </a:t>
            </a:r>
            <a:r>
              <a:rPr lang="es-CO" sz="2400" i="1" dirty="0" err="1" smtClean="0">
                <a:solidFill>
                  <a:srgbClr val="002060"/>
                </a:solidFill>
              </a:rPr>
              <a:t>Lomalinda</a:t>
            </a:r>
            <a:r>
              <a:rPr lang="es-CO" sz="2400" i="1" dirty="0" smtClean="0">
                <a:solidFill>
                  <a:srgbClr val="002060"/>
                </a:solidFill>
              </a:rPr>
              <a:t> </a:t>
            </a:r>
            <a:r>
              <a:rPr lang="es-CO" sz="2400" dirty="0" smtClean="0">
                <a:solidFill>
                  <a:srgbClr val="002060"/>
                </a:solidFill>
              </a:rPr>
              <a:t>(empresa</a:t>
            </a:r>
            <a:r>
              <a:rPr lang="es-CO" sz="2400" dirty="0" smtClean="0">
                <a:solidFill>
                  <a:srgbClr val="002060"/>
                </a:solidFill>
              </a:rPr>
              <a:t>).</a:t>
            </a:r>
            <a:endParaRPr lang="es-CO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7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s-CO" sz="2400" dirty="0">
                <a:solidFill>
                  <a:srgbClr val="002060"/>
                </a:solidFill>
              </a:rPr>
              <a:t>Montaje de la empresa </a:t>
            </a:r>
            <a:r>
              <a:rPr lang="es-CO" sz="2400" dirty="0" err="1">
                <a:solidFill>
                  <a:srgbClr val="002060"/>
                </a:solidFill>
              </a:rPr>
              <a:t>Calzafino</a:t>
            </a:r>
            <a:r>
              <a:rPr lang="es-CO" sz="2400" dirty="0">
                <a:solidFill>
                  <a:srgbClr val="002060"/>
                </a:solidFill>
              </a:rPr>
              <a:t> (empresa) para la producción de calzado de cuero (producto).</a:t>
            </a:r>
          </a:p>
          <a:p>
            <a:pPr algn="just">
              <a:buFont typeface="Wingdings" pitchFamily="2" charset="2"/>
              <a:buChar char="Ø"/>
            </a:pPr>
            <a:endParaRPr lang="es-CO" sz="24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s-CO" sz="24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s-CO" sz="2400" dirty="0" smtClean="0">
                <a:solidFill>
                  <a:srgbClr val="002060"/>
                </a:solidFill>
              </a:rPr>
              <a:t>Prestación </a:t>
            </a:r>
            <a:r>
              <a:rPr lang="es-CO" sz="2400" dirty="0" smtClean="0">
                <a:solidFill>
                  <a:srgbClr val="002060"/>
                </a:solidFill>
              </a:rPr>
              <a:t>del servicio de atención a la maternidad  (producto) en el centro de Salud 19 de diciembre (empresa</a:t>
            </a:r>
            <a:r>
              <a:rPr lang="es-CO" sz="2400" dirty="0" smtClean="0">
                <a:solidFill>
                  <a:srgbClr val="002060"/>
                </a:solidFill>
              </a:rPr>
              <a:t>).</a:t>
            </a:r>
          </a:p>
          <a:p>
            <a:pPr algn="just">
              <a:buFont typeface="Wingdings" pitchFamily="2" charset="2"/>
              <a:buChar char="Ø"/>
            </a:pPr>
            <a:endParaRPr lang="es-CO" sz="24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s-CO" sz="2400" dirty="0" smtClean="0">
                <a:solidFill>
                  <a:srgbClr val="002060"/>
                </a:solidFill>
              </a:rPr>
              <a:t>Mejoramiento de la calidad del servicio de viajes  (producto) a lo largo de la carretera Cali –Manizales (empresa</a:t>
            </a:r>
            <a:r>
              <a:rPr lang="es-CO" sz="2400" dirty="0" smtClean="0">
                <a:solidFill>
                  <a:srgbClr val="002060"/>
                </a:solidFill>
              </a:rPr>
              <a:t>).</a:t>
            </a:r>
          </a:p>
          <a:p>
            <a:pPr algn="just">
              <a:buFont typeface="Wingdings" pitchFamily="2" charset="2"/>
              <a:buChar char="Ø"/>
            </a:pPr>
            <a:endParaRPr lang="es-CO" sz="24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s-CO" sz="2400" dirty="0" smtClean="0">
                <a:solidFill>
                  <a:srgbClr val="002060"/>
                </a:solidFill>
              </a:rPr>
              <a:t>Montaje de la empresa prefabricados  (empresa) para la producción de viguetas (producto)</a:t>
            </a:r>
            <a:endParaRPr lang="es-CO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FF0000"/>
                </a:solidFill>
              </a:rPr>
              <a:t>La introducción</a:t>
            </a:r>
            <a:endParaRPr lang="es-C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sz="2400" dirty="0" smtClean="0">
                <a:solidFill>
                  <a:srgbClr val="002060"/>
                </a:solidFill>
              </a:rPr>
              <a:t>La introducción consiste en plasmar una idea de como estará estructurado el trabajo</a:t>
            </a:r>
            <a:r>
              <a:rPr lang="es-CO" sz="24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s-CO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CO" sz="2400" dirty="0" smtClean="0">
                <a:solidFill>
                  <a:srgbClr val="002060"/>
                </a:solidFill>
              </a:rPr>
              <a:t>Es redactar la importancia y las incidencias sobre lo que se va a desarrollar durante la investigación o  plan de negocios.</a:t>
            </a:r>
          </a:p>
          <a:p>
            <a:pPr marL="0" indent="0">
              <a:buNone/>
            </a:pPr>
            <a:endParaRPr lang="es-CO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CO" sz="2400" dirty="0" smtClean="0">
                <a:solidFill>
                  <a:srgbClr val="002060"/>
                </a:solidFill>
              </a:rPr>
              <a:t>Al desarrollar la introducción se debe tener en cuenta:</a:t>
            </a:r>
          </a:p>
          <a:p>
            <a:r>
              <a:rPr lang="es-CO" sz="2400" dirty="0" smtClean="0">
                <a:solidFill>
                  <a:srgbClr val="002060"/>
                </a:solidFill>
              </a:rPr>
              <a:t>¿Cuál es el tema del trabajo?</a:t>
            </a:r>
          </a:p>
          <a:p>
            <a:r>
              <a:rPr lang="es-CO" sz="2400" dirty="0" smtClean="0">
                <a:solidFill>
                  <a:srgbClr val="002060"/>
                </a:solidFill>
              </a:rPr>
              <a:t>¿Porqué se hace el trabajo?</a:t>
            </a:r>
          </a:p>
          <a:p>
            <a:r>
              <a:rPr lang="es-CO" sz="2400" dirty="0" smtClean="0">
                <a:solidFill>
                  <a:srgbClr val="002060"/>
                </a:solidFill>
              </a:rPr>
              <a:t>¿Cómo está pensado el trabajo?</a:t>
            </a:r>
          </a:p>
          <a:p>
            <a:r>
              <a:rPr lang="es-CO" sz="2400" dirty="0" smtClean="0">
                <a:solidFill>
                  <a:srgbClr val="002060"/>
                </a:solidFill>
              </a:rPr>
              <a:t>¿Cuál es el método empleado en el trabajo?</a:t>
            </a:r>
            <a:endParaRPr lang="es-CO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 smtClean="0">
                <a:solidFill>
                  <a:srgbClr val="002060"/>
                </a:solidFill>
              </a:rPr>
              <a:t>¿Cuáles son las limitaciones del trabajo?</a:t>
            </a:r>
          </a:p>
          <a:p>
            <a:pPr marL="0" indent="0">
              <a:buNone/>
            </a:pPr>
            <a:endParaRPr lang="es-CO" sz="2400" dirty="0">
              <a:solidFill>
                <a:srgbClr val="002060"/>
              </a:solidFill>
            </a:endParaRPr>
          </a:p>
          <a:p>
            <a:r>
              <a:rPr lang="es-CO" sz="2400" dirty="0" smtClean="0">
                <a:solidFill>
                  <a:srgbClr val="002060"/>
                </a:solidFill>
              </a:rPr>
              <a:t>En los primero párrafos se define los temas que se eligieron en el trabajo de investigación</a:t>
            </a:r>
            <a:r>
              <a:rPr lang="es-CO" sz="24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s-CO" sz="2400" dirty="0" smtClean="0">
              <a:solidFill>
                <a:srgbClr val="002060"/>
              </a:solidFill>
            </a:endParaRPr>
          </a:p>
          <a:p>
            <a:r>
              <a:rPr lang="es-CO" sz="2400" dirty="0" smtClean="0">
                <a:solidFill>
                  <a:srgbClr val="002060"/>
                </a:solidFill>
              </a:rPr>
              <a:t>Se sugiere mencionar características para presentar el tema del trabajo</a:t>
            </a:r>
            <a:r>
              <a:rPr lang="es-CO" sz="24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s-CO" sz="24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CO" sz="2400" dirty="0">
                <a:solidFill>
                  <a:srgbClr val="002060"/>
                </a:solidFill>
              </a:rPr>
              <a:t> </a:t>
            </a:r>
            <a:r>
              <a:rPr lang="es-CO" sz="2400" dirty="0" smtClean="0">
                <a:solidFill>
                  <a:srgbClr val="002060"/>
                </a:solidFill>
              </a:rPr>
              <a:t>      Utilizar las frases subrayadas para iniciar la redacción de la introducción.</a:t>
            </a:r>
            <a:endParaRPr lang="es-CO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5" t="22464" r="46120" b="204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87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4" t="24456" r="45815" b="1105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84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2" t="22283" r="45815" b="15036"/>
          <a:stretch/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1422" r="51630" b="68433"/>
          <a:stretch/>
        </p:blipFill>
        <p:spPr bwMode="auto">
          <a:xfrm>
            <a:off x="7843" y="84111"/>
            <a:ext cx="9136157" cy="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7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339</Words>
  <Application>Microsoft Office PowerPoint</Application>
  <PresentationFormat>Presentación en pantalla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ASIGNACION DEL TÍTULO O NOMBRE A UN PROYECTO EMPRESARIAL</vt:lpstr>
      <vt:lpstr>Presentación de PowerPoint</vt:lpstr>
      <vt:lpstr>Presentación de PowerPoint</vt:lpstr>
      <vt:lpstr>La 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Leonardo Carranza Martinez</dc:creator>
  <cp:lastModifiedBy>Javier Leonardo Carranza Martinez</cp:lastModifiedBy>
  <cp:revision>15</cp:revision>
  <dcterms:created xsi:type="dcterms:W3CDTF">2015-06-09T14:11:01Z</dcterms:created>
  <dcterms:modified xsi:type="dcterms:W3CDTF">2015-06-09T20:37:08Z</dcterms:modified>
</cp:coreProperties>
</file>